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62310-63D3-AF88-9BDE-45E7AB7D0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406EDB-DEAA-35E2-7D99-D5F5A9036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A9B7C9-9893-7B51-8474-216D89EFC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7A247B-31C2-F554-ADD4-A048BC4B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C991E5-F50D-D3D9-0E70-1969D5F9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73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BCDD2-721F-A554-700E-31F2EFB1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6C2014-6ADF-8C02-28A4-B1BC98A95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C0F4B-3042-488C-326D-D2A8FD1F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6C0E63-75AC-9EBA-7C3A-A5C0B085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CBA779-2A94-9658-99A7-BB912047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3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E0D774C-FCB7-1B06-EE7A-B4DA7D842E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4F5BBC-19BA-FA6F-ADFF-9A80C11D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280446-609F-FD5F-EAF1-5F8982E6D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22F3B2-FE78-B309-693B-AD394E52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EAD38C-B559-453C-1074-2FAE3B99F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29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79207-0E63-CB8D-F69B-4778D25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C8DBA-F6AC-D842-164B-C1D50732A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F82DAC-0B7E-D866-BC70-C74DE25D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59B8C9-3281-19F0-FF2B-BADF7B177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3A02FA-BDC8-40FF-DB77-D013AA43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3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35B82-916D-CCE5-442A-3C558F0FC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B8DD8F-C6F4-0344-052A-35A9651B7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72E8DB-4B29-9500-C945-6ACBD65A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A1B477-9660-D737-1D4D-ECA97C9A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F840DE-AACF-BC22-742B-D6B77FEB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8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7C923-3889-7EF7-FAC0-4F9A9EEA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38B04F-CFF0-C871-DF8D-EF64695AA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DFE9FE-7E99-59AD-F1F6-0208C7503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2DA0B2-D5C4-E08F-FD75-FAFA3243C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C1D866-4ED2-97FA-F82B-C3358914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5323B0-9D00-A71D-1339-CEDF780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96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946A8-E86C-17FC-4678-B061626F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9C4C67-DA1E-90C9-6E92-E84DC626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5FC78F-2C3F-1746-D6AD-1B00326DE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750CF4-BBCD-96C0-D333-AC71E377D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68876F-6FCE-B7FA-1AFB-0F51C537D2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9D1657A-660C-8402-02A8-43EB87D7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6D5C0C-6895-32CF-CC89-21E9932C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0750CA-0C6B-CBBC-EB47-EE274FEC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297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27426-76ED-37EF-DE11-F2352E3B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120C65-DE7F-65B5-7E95-DEC503E4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AD8748-7AA7-D00E-2516-72223B99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C0EE7E-0451-4E31-E9E6-2A2A859F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19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FA5F0C-3C42-0AE1-BDFA-6D3444F9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A1A106-DB07-ABE8-9A6F-59DAB942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6954D5-B977-159F-878E-ED27CB7D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35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1FAE7-020C-0FED-8DD7-7C27953E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1CD84-359C-9845-BCAD-8DF7D48A1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82ACBA-D00A-E0BC-66CD-7FAF44622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69AEED-1136-9FA3-8CA6-7EA557D3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4E7E11-CB5D-4E07-7B58-54EB6FB1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A8410E-9B18-69C4-A528-7CF12864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39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6BC25-A10D-8568-EEBE-24ECED55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55FA73-EAC5-3521-DEF1-2239EBD5B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987647-594A-7F5A-13A3-B9508F4AF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FAEEE3-E6D3-3745-4BEF-F267B6C86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C0299F-FA4F-0413-17FC-D84F1218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E27D8B-E19D-79AD-9493-332AAFD7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62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AB6E63-417B-BA15-7F59-03D746DE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5827A-CCBC-066E-5B12-51D5ACCAB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0C78A7-B877-E9B3-595E-60C3AA76B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988E4-E19A-4107-B76C-FA2C8B79F157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88D998-5111-0078-7878-01C1B3764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7853A-895A-3C2F-A030-ED218E740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5AAED-AA8D-437D-ADD2-707A74792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06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0D1051E8-0FE3-6FB2-5B30-CA069F673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68" y="0"/>
            <a:ext cx="8186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6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B6A6C-C3EC-1F96-DDEB-B9B15DB0B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836019-ED55-E8EB-B579-FB77F2899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19" y="0"/>
            <a:ext cx="8325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1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F1926-12BC-AF54-602B-53D84F66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A2915F-859E-258C-DCCA-4E465651E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52" y="0"/>
            <a:ext cx="7580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1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3ED3-92A8-584E-95B1-84050B9C0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5824EE-A7FC-36C5-1602-AA270F8C2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90" y="0"/>
            <a:ext cx="8290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14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F2021-976F-549E-CE2B-EDDC92DF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922493-9A25-21E1-6626-9CE998753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95" y="0"/>
            <a:ext cx="8120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0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C9B9C-3122-4C4B-EC7B-D8428E9E8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21A8E6-7A94-5ACD-48AB-2C5AAD861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73" y="0"/>
            <a:ext cx="8487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50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D3B74-085E-6233-6EA0-4BEF10178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A63C77-AE41-2FE5-9035-C47E62E4B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04" y="0"/>
            <a:ext cx="7644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0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432BF-BF9D-059E-0A1D-C62794669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4D23EC-A9F5-580E-F718-144420BC0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37" y="0"/>
            <a:ext cx="8035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6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EDA558-BD1E-A8FA-D51B-FEEE001C7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788" y="0"/>
            <a:ext cx="6878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8B2F7-B229-271C-360C-95E15618B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8FC77C-374E-C537-85AC-7459E8ADC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30" y="0"/>
            <a:ext cx="7564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5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285B5-DBEF-52C4-71B4-9F8AE21D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ECD9D0-8DAE-D4CA-CA17-717031F45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55" y="0"/>
            <a:ext cx="7174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7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1163DA-D544-5A7A-9073-11B85C4AE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135" y="0"/>
            <a:ext cx="7923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27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5B6B5-776C-CAAC-FF0C-54FAF1A2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1252DA-0505-8069-600F-A42EF3FA0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91" y="0"/>
            <a:ext cx="7001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0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0297C-76EA-5A4C-86DA-7F3E8A184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09A481-7E83-2AEE-978C-635FE6D30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67" y="0"/>
            <a:ext cx="7358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8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8A39-9153-8E98-39EC-51B48F23F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FEE7DF-E4D1-8209-4544-4F168C975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6" y="0"/>
            <a:ext cx="9215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50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7400F-B4C0-954F-6702-9EAC52618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C05EFE-61D4-0B7F-1A93-88FEB0E82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57" y="0"/>
            <a:ext cx="7711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5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34A0-2285-51D2-70BD-EB66573D8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8307B6-1378-DFA6-134D-72D520764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85" y="0"/>
            <a:ext cx="7414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1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1036-60F3-DBD1-1F79-FB13FF983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EEA53D-66D6-3360-5734-2C1D0F6C1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80" y="0"/>
            <a:ext cx="8379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01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6D4F1-B7BA-073E-81D1-9FE760F41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D0F83E-E652-E6EB-6B58-306760C2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36" y="0"/>
            <a:ext cx="7736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48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49324-4C5E-A937-C1D2-CAE4EF50C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B445C7-2BFB-614C-7A24-84D49580F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69" y="0"/>
            <a:ext cx="788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4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98BCE-73CF-E1DC-DE0F-C89C3DE87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325830-3E0D-8894-ED8A-D68CDCB1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94" y="0"/>
            <a:ext cx="9224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2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BA85-7346-014A-DD00-AB9BFFE8C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AE018B-AAB0-CCF9-4FE8-1D3994B2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64" y="0"/>
            <a:ext cx="890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1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3013C-B0FA-A2B2-C2A8-0139D09C3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E30F60-3ACA-E480-BAC9-F863E34E8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37" y="0"/>
            <a:ext cx="776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5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7359E-107F-6E9D-A064-0AB48B921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913FB-90E6-65E3-C855-39CFCE294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269" y="0"/>
            <a:ext cx="7187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2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DA6E6-50F4-6CB3-C7AA-39BB1481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0A078C-ACE9-8D7B-7EDC-24CA89B26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75" y="0"/>
            <a:ext cx="7840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0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8E7DC-3873-7443-7A95-861F21D3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D33BF0-0DC2-4EE3-3643-BE645BF05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53" y="0"/>
            <a:ext cx="7981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53EB-AB46-1C08-68E4-3D9371838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42DCEE-4358-06E4-FD4E-018E36E5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819" y="0"/>
            <a:ext cx="7356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3227162882@qq.com</dc:creator>
  <cp:lastModifiedBy>3227162882@qq.com</cp:lastModifiedBy>
  <cp:revision>2</cp:revision>
  <dcterms:created xsi:type="dcterms:W3CDTF">2025-03-03T09:21:58Z</dcterms:created>
  <dcterms:modified xsi:type="dcterms:W3CDTF">2025-03-04T04:16:36Z</dcterms:modified>
</cp:coreProperties>
</file>